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80D-C2A1-4B39-BA72-C55DC1693B9D}" type="datetimeFigureOut">
              <a:rPr lang="th-TH" smtClean="0"/>
              <a:t>13/03/58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154E-EC90-404A-986D-F48D5637318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80D-C2A1-4B39-BA72-C55DC1693B9D}" type="datetimeFigureOut">
              <a:rPr lang="th-TH" smtClean="0"/>
              <a:t>13/03/58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154E-EC90-404A-986D-F48D5637318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80D-C2A1-4B39-BA72-C55DC1693B9D}" type="datetimeFigureOut">
              <a:rPr lang="th-TH" smtClean="0"/>
              <a:t>13/03/58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154E-EC90-404A-986D-F48D5637318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80D-C2A1-4B39-BA72-C55DC1693B9D}" type="datetimeFigureOut">
              <a:rPr lang="th-TH" smtClean="0"/>
              <a:t>13/03/58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154E-EC90-404A-986D-F48D5637318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80D-C2A1-4B39-BA72-C55DC1693B9D}" type="datetimeFigureOut">
              <a:rPr lang="th-TH" smtClean="0"/>
              <a:t>13/03/58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154E-EC90-404A-986D-F48D5637318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80D-C2A1-4B39-BA72-C55DC1693B9D}" type="datetimeFigureOut">
              <a:rPr lang="th-TH" smtClean="0"/>
              <a:t>13/03/58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154E-EC90-404A-986D-F48D5637318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80D-C2A1-4B39-BA72-C55DC1693B9D}" type="datetimeFigureOut">
              <a:rPr lang="th-TH" smtClean="0"/>
              <a:t>13/03/58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154E-EC90-404A-986D-F48D5637318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80D-C2A1-4B39-BA72-C55DC1693B9D}" type="datetimeFigureOut">
              <a:rPr lang="th-TH" smtClean="0"/>
              <a:t>13/03/58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154E-EC90-404A-986D-F48D5637318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80D-C2A1-4B39-BA72-C55DC1693B9D}" type="datetimeFigureOut">
              <a:rPr lang="th-TH" smtClean="0"/>
              <a:t>13/03/58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154E-EC90-404A-986D-F48D5637318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80D-C2A1-4B39-BA72-C55DC1693B9D}" type="datetimeFigureOut">
              <a:rPr lang="th-TH" smtClean="0"/>
              <a:t>13/03/58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154E-EC90-404A-986D-F48D5637318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80D-C2A1-4B39-BA72-C55DC1693B9D}" type="datetimeFigureOut">
              <a:rPr lang="th-TH" smtClean="0"/>
              <a:t>13/03/58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154E-EC90-404A-986D-F48D5637318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1180D-C2A1-4B39-BA72-C55DC1693B9D}" type="datetimeFigureOut">
              <a:rPr lang="th-TH" smtClean="0"/>
              <a:t>13/03/58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154E-EC90-404A-986D-F48D5637318E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นำเสนอทางหน้าจอ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USER</cp:lastModifiedBy>
  <cp:revision>1</cp:revision>
  <dcterms:created xsi:type="dcterms:W3CDTF">2015-03-12T17:10:23Z</dcterms:created>
  <dcterms:modified xsi:type="dcterms:W3CDTF">2015-03-12T17:28:34Z</dcterms:modified>
</cp:coreProperties>
</file>